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56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04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690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92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36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5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0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85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2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9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1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0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Une _______ maison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1028" name="Picture 4" descr="http://www.realtysearchlight.com/files/QuickSiteImages/nice_hous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03" y="69873"/>
            <a:ext cx="5539964" cy="396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Belle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Beaux 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5608093" y="304800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78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 </a:t>
            </a:r>
            <a:r>
              <a:rPr lang="fr-FR" sz="6000" b="1" dirty="0" smtClean="0">
                <a:latin typeface="Bradley Hand ITC" pitchFamily="66" charset="0"/>
              </a:rPr>
              <a:t>_______ </a:t>
            </a:r>
            <a:r>
              <a:rPr lang="fr-FR" sz="6000" b="1" dirty="0" smtClean="0">
                <a:latin typeface="Bradley Hand ITC" pitchFamily="66" charset="0"/>
              </a:rPr>
              <a:t>quartier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75" y="152400"/>
            <a:ext cx="496252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Belle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Beaux 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410200" y="1109449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51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545638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Un </a:t>
            </a:r>
            <a:r>
              <a:rPr lang="fr-FR" sz="6000" b="1" dirty="0" smtClean="0">
                <a:latin typeface="Bradley Hand ITC" pitchFamily="66" charset="0"/>
              </a:rPr>
              <a:t>_______ </a:t>
            </a:r>
            <a:r>
              <a:rPr lang="fr-FR" sz="6000" b="1" dirty="0" smtClean="0">
                <a:latin typeface="Bradley Hand ITC" pitchFamily="66" charset="0"/>
              </a:rPr>
              <a:t>appartement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5" y="152400"/>
            <a:ext cx="9006558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9678" y="3352800"/>
            <a:ext cx="3276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Bradley Hand ITC" pitchFamily="66" charset="0"/>
              </a:rPr>
              <a:t>Belle</a:t>
            </a:r>
          </a:p>
          <a:p>
            <a:r>
              <a:rPr lang="fr-FR" sz="4400" b="1" dirty="0" smtClean="0">
                <a:latin typeface="Bradley Hand ITC" pitchFamily="66" charset="0"/>
              </a:rPr>
              <a:t>Beau</a:t>
            </a:r>
          </a:p>
          <a:p>
            <a:r>
              <a:rPr lang="fr-FR" sz="4400" b="1" dirty="0" smtClean="0">
                <a:latin typeface="Bradley Hand ITC" pitchFamily="66" charset="0"/>
              </a:rPr>
              <a:t>Bel</a:t>
            </a:r>
          </a:p>
          <a:p>
            <a:r>
              <a:rPr lang="fr-FR" sz="4400" b="1" dirty="0" smtClean="0">
                <a:latin typeface="Bradley Hand ITC" pitchFamily="66" charset="0"/>
              </a:rPr>
              <a:t>Belles</a:t>
            </a:r>
          </a:p>
          <a:p>
            <a:r>
              <a:rPr lang="fr-FR" sz="4400" b="1" dirty="0" smtClean="0">
                <a:latin typeface="Bradley Hand ITC" pitchFamily="66" charset="0"/>
              </a:rPr>
              <a:t>Beaux </a:t>
            </a:r>
            <a:endParaRPr lang="fr-FR" sz="44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237277" y="4608898"/>
            <a:ext cx="2209800" cy="85753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5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des </a:t>
            </a:r>
            <a:r>
              <a:rPr lang="fr-FR" sz="6000" b="1" dirty="0" smtClean="0">
                <a:latin typeface="Bradley Hand ITC" pitchFamily="66" charset="0"/>
              </a:rPr>
              <a:t>_______ </a:t>
            </a:r>
            <a:r>
              <a:rPr lang="fr-FR" sz="6000" b="1" dirty="0" smtClean="0">
                <a:latin typeface="Bradley Hand ITC" pitchFamily="66" charset="0"/>
              </a:rPr>
              <a:t>filles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1030" name="Picture 6" descr="http://t0.gstatic.com/images?q=tbn:ANd9GcSq3aI0A9bWWzUnRrSv6jNDuB06bjcbifFyQwxUDy44m4ucfpM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75" y="152400"/>
            <a:ext cx="5486400" cy="405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Belle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Beaux 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5608093" y="2971800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0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des </a:t>
            </a:r>
            <a:r>
              <a:rPr lang="fr-FR" sz="6000" b="1" dirty="0" smtClean="0">
                <a:latin typeface="Bradley Hand ITC" pitchFamily="66" charset="0"/>
              </a:rPr>
              <a:t>_______ </a:t>
            </a:r>
            <a:r>
              <a:rPr lang="fr-FR" sz="6000" b="1" dirty="0" smtClean="0">
                <a:latin typeface="Bradley Hand ITC" pitchFamily="66" charset="0"/>
              </a:rPr>
              <a:t>garçons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5122" name="Picture 2" descr="http://www.picgifs.com/celebrities/j/jonas-brothers/celebrities-jonas-brothers-230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75" y="152400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Belle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Beaux 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638800" y="4023181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2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des </a:t>
            </a:r>
            <a:r>
              <a:rPr lang="fr-FR" sz="6000" b="1" dirty="0" smtClean="0">
                <a:latin typeface="Bradley Hand ITC" pitchFamily="66" charset="0"/>
              </a:rPr>
              <a:t>_______ </a:t>
            </a:r>
            <a:r>
              <a:rPr lang="fr-FR" sz="6000" b="1" dirty="0" smtClean="0">
                <a:latin typeface="Bradley Hand ITC" pitchFamily="66" charset="0"/>
              </a:rPr>
              <a:t>immeubles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4" y="152400"/>
            <a:ext cx="5562600" cy="4172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38800" y="304800"/>
            <a:ext cx="3276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Belle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</a:t>
            </a:r>
          </a:p>
          <a:p>
            <a:r>
              <a:rPr lang="fr-FR" sz="6000" b="1" dirty="0" smtClean="0">
                <a:latin typeface="Bradley Hand ITC" pitchFamily="66" charset="0"/>
              </a:rPr>
              <a:t>Belles</a:t>
            </a:r>
          </a:p>
          <a:p>
            <a:r>
              <a:rPr lang="fr-FR" sz="6000" b="1" dirty="0" smtClean="0">
                <a:latin typeface="Bradley Hand ITC" pitchFamily="66" charset="0"/>
              </a:rPr>
              <a:t>Beaux 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638800" y="3924300"/>
            <a:ext cx="2209800" cy="990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19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48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2012-03-13T12:25:21Z</dcterms:created>
  <dcterms:modified xsi:type="dcterms:W3CDTF">2012-03-13T12:38:47Z</dcterms:modified>
</cp:coreProperties>
</file>